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61" r:id="rId7"/>
    <p:sldId id="264" r:id="rId8"/>
    <p:sldId id="265" r:id="rId9"/>
    <p:sldId id="273" r:id="rId10"/>
    <p:sldId id="274" r:id="rId11"/>
    <p:sldId id="275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94E"/>
    <a:srgbClr val="005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C3AC8-45F6-4552-8A93-E236AD7C57FB}" v="53" dt="2025-07-31T15:02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PG:Prince.Siddharth" userId="b6196249-ce8f-4ee6-87a3-3bc17ed60156" providerId="ADAL" clId="{41DC3AC8-45F6-4552-8A93-E236AD7C57FB}"/>
    <pc:docChg chg="undo custSel addSld delSld modSld sldOrd">
      <pc:chgData name="ULPG:Prince.Siddharth" userId="b6196249-ce8f-4ee6-87a3-3bc17ed60156" providerId="ADAL" clId="{41DC3AC8-45F6-4552-8A93-E236AD7C57FB}" dt="2025-07-31T15:03:10.247" v="1267" actId="1076"/>
      <pc:docMkLst>
        <pc:docMk/>
      </pc:docMkLst>
      <pc:sldChg chg="modSp mod">
        <pc:chgData name="ULPG:Prince.Siddharth" userId="b6196249-ce8f-4ee6-87a3-3bc17ed60156" providerId="ADAL" clId="{41DC3AC8-45F6-4552-8A93-E236AD7C57FB}" dt="2025-07-31T14:38:31.328" v="1171" actId="20577"/>
        <pc:sldMkLst>
          <pc:docMk/>
          <pc:sldMk cId="3496732194" sldId="258"/>
        </pc:sldMkLst>
        <pc:spChg chg="mod">
          <ac:chgData name="ULPG:Prince.Siddharth" userId="b6196249-ce8f-4ee6-87a3-3bc17ed60156" providerId="ADAL" clId="{41DC3AC8-45F6-4552-8A93-E236AD7C57FB}" dt="2025-07-31T14:38:31.328" v="1171" actId="20577"/>
          <ac:spMkLst>
            <pc:docMk/>
            <pc:sldMk cId="3496732194" sldId="258"/>
            <ac:spMk id="2" creationId="{C7DFCB0A-7993-BA4C-8272-98FAE8DB7368}"/>
          </ac:spMkLst>
        </pc:spChg>
        <pc:spChg chg="mod">
          <ac:chgData name="ULPG:Prince.Siddharth" userId="b6196249-ce8f-4ee6-87a3-3bc17ed60156" providerId="ADAL" clId="{41DC3AC8-45F6-4552-8A93-E236AD7C57FB}" dt="2025-07-31T14:38:03.270" v="1160" actId="20577"/>
          <ac:spMkLst>
            <pc:docMk/>
            <pc:sldMk cId="3496732194" sldId="258"/>
            <ac:spMk id="4" creationId="{00000000-0000-0000-0000-000000000000}"/>
          </ac:spMkLst>
        </pc:spChg>
      </pc:sldChg>
      <pc:sldChg chg="addSp modSp mod">
        <pc:chgData name="ULPG:Prince.Siddharth" userId="b6196249-ce8f-4ee6-87a3-3bc17ed60156" providerId="ADAL" clId="{41DC3AC8-45F6-4552-8A93-E236AD7C57FB}" dt="2025-07-30T15:53:12.219" v="126" actId="1076"/>
        <pc:sldMkLst>
          <pc:docMk/>
          <pc:sldMk cId="4163349776" sldId="261"/>
        </pc:sldMkLst>
        <pc:spChg chg="mod">
          <ac:chgData name="ULPG:Prince.Siddharth" userId="b6196249-ce8f-4ee6-87a3-3bc17ed60156" providerId="ADAL" clId="{41DC3AC8-45F6-4552-8A93-E236AD7C57FB}" dt="2025-07-30T15:29:16.653" v="39" actId="20577"/>
          <ac:spMkLst>
            <pc:docMk/>
            <pc:sldMk cId="4163349776" sldId="261"/>
            <ac:spMk id="2" creationId="{2FD9CBCD-A293-0699-C222-F233F2302FA6}"/>
          </ac:spMkLst>
        </pc:spChg>
        <pc:spChg chg="mod">
          <ac:chgData name="ULPG:Prince.Siddharth" userId="b6196249-ce8f-4ee6-87a3-3bc17ed60156" providerId="ADAL" clId="{41DC3AC8-45F6-4552-8A93-E236AD7C57FB}" dt="2025-07-30T15:52:11.149" v="117" actId="20577"/>
          <ac:spMkLst>
            <pc:docMk/>
            <pc:sldMk cId="4163349776" sldId="261"/>
            <ac:spMk id="3" creationId="{078A01FD-5AD2-E2FB-0F49-51FA85186E4C}"/>
          </ac:spMkLst>
        </pc:spChg>
        <pc:picChg chg="add mod modCrop">
          <ac:chgData name="ULPG:Prince.Siddharth" userId="b6196249-ce8f-4ee6-87a3-3bc17ed60156" providerId="ADAL" clId="{41DC3AC8-45F6-4552-8A93-E236AD7C57FB}" dt="2025-07-30T15:53:12.219" v="126" actId="1076"/>
          <ac:picMkLst>
            <pc:docMk/>
            <pc:sldMk cId="4163349776" sldId="261"/>
            <ac:picMk id="6" creationId="{E847927A-4F9B-7C55-E9AA-6565EA8F4598}"/>
          </ac:picMkLst>
        </pc:picChg>
      </pc:sldChg>
      <pc:sldChg chg="modSp add mod">
        <pc:chgData name="ULPG:Prince.Siddharth" userId="b6196249-ce8f-4ee6-87a3-3bc17ed60156" providerId="ADAL" clId="{41DC3AC8-45F6-4552-8A93-E236AD7C57FB}" dt="2025-07-30T15:56:37.845" v="185" actId="20577"/>
        <pc:sldMkLst>
          <pc:docMk/>
          <pc:sldMk cId="2628789062" sldId="262"/>
        </pc:sldMkLst>
        <pc:spChg chg="mod">
          <ac:chgData name="ULPG:Prince.Siddharth" userId="b6196249-ce8f-4ee6-87a3-3bc17ed60156" providerId="ADAL" clId="{41DC3AC8-45F6-4552-8A93-E236AD7C57FB}" dt="2025-07-30T15:55:47.888" v="131" actId="20577"/>
          <ac:spMkLst>
            <pc:docMk/>
            <pc:sldMk cId="2628789062" sldId="262"/>
            <ac:spMk id="2" creationId="{02B156A2-E5A8-F216-AF96-539F060CB50B}"/>
          </ac:spMkLst>
        </pc:spChg>
        <pc:spChg chg="mod">
          <ac:chgData name="ULPG:Prince.Siddharth" userId="b6196249-ce8f-4ee6-87a3-3bc17ed60156" providerId="ADAL" clId="{41DC3AC8-45F6-4552-8A93-E236AD7C57FB}" dt="2025-07-30T15:56:37.845" v="185" actId="20577"/>
          <ac:spMkLst>
            <pc:docMk/>
            <pc:sldMk cId="2628789062" sldId="262"/>
            <ac:spMk id="3" creationId="{48FFFB16-D10D-2DAB-2A79-4F4A3C7C6BD3}"/>
          </ac:spMkLst>
        </pc:spChg>
      </pc:sldChg>
      <pc:sldChg chg="addSp delSp modSp add mod">
        <pc:chgData name="ULPG:Prince.Siddharth" userId="b6196249-ce8f-4ee6-87a3-3bc17ed60156" providerId="ADAL" clId="{41DC3AC8-45F6-4552-8A93-E236AD7C57FB}" dt="2025-07-30T15:59:36.937" v="269" actId="1036"/>
        <pc:sldMkLst>
          <pc:docMk/>
          <pc:sldMk cId="2328722478" sldId="263"/>
        </pc:sldMkLst>
        <pc:spChg chg="mod">
          <ac:chgData name="ULPG:Prince.Siddharth" userId="b6196249-ce8f-4ee6-87a3-3bc17ed60156" providerId="ADAL" clId="{41DC3AC8-45F6-4552-8A93-E236AD7C57FB}" dt="2025-07-30T15:57:05.239" v="219" actId="20577"/>
          <ac:spMkLst>
            <pc:docMk/>
            <pc:sldMk cId="2328722478" sldId="263"/>
            <ac:spMk id="2" creationId="{C401BA6C-9B3A-AB7E-6205-1766778782F4}"/>
          </ac:spMkLst>
        </pc:spChg>
        <pc:spChg chg="del mod">
          <ac:chgData name="ULPG:Prince.Siddharth" userId="b6196249-ce8f-4ee6-87a3-3bc17ed60156" providerId="ADAL" clId="{41DC3AC8-45F6-4552-8A93-E236AD7C57FB}" dt="2025-07-30T15:58:01.599" v="222" actId="1032"/>
          <ac:spMkLst>
            <pc:docMk/>
            <pc:sldMk cId="2328722478" sldId="263"/>
            <ac:spMk id="3" creationId="{0A7594D3-4540-4A11-B9F3-89916E7A63EB}"/>
          </ac:spMkLst>
        </pc:spChg>
        <pc:graphicFrameChg chg="add mod modGraphic">
          <ac:chgData name="ULPG:Prince.Siddharth" userId="b6196249-ce8f-4ee6-87a3-3bc17ed60156" providerId="ADAL" clId="{41DC3AC8-45F6-4552-8A93-E236AD7C57FB}" dt="2025-07-30T15:59:36.937" v="269" actId="1036"/>
          <ac:graphicFrameMkLst>
            <pc:docMk/>
            <pc:sldMk cId="2328722478" sldId="263"/>
            <ac:graphicFrameMk id="5" creationId="{F8E16F6E-B845-79E7-2B72-D0E0C23DC2B0}"/>
          </ac:graphicFrameMkLst>
        </pc:graphicFrameChg>
        <pc:picChg chg="del">
          <ac:chgData name="ULPG:Prince.Siddharth" userId="b6196249-ce8f-4ee6-87a3-3bc17ed60156" providerId="ADAL" clId="{41DC3AC8-45F6-4552-8A93-E236AD7C57FB}" dt="2025-07-30T15:57:28.825" v="220" actId="478"/>
          <ac:picMkLst>
            <pc:docMk/>
            <pc:sldMk cId="2328722478" sldId="263"/>
            <ac:picMk id="6" creationId="{5E9E57FF-872C-A134-21A8-9CE39D848AD6}"/>
          </ac:picMkLst>
        </pc:picChg>
      </pc:sldChg>
      <pc:sldChg chg="addSp delSp modSp add mod">
        <pc:chgData name="ULPG:Prince.Siddharth" userId="b6196249-ce8f-4ee6-87a3-3bc17ed60156" providerId="ADAL" clId="{41DC3AC8-45F6-4552-8A93-E236AD7C57FB}" dt="2025-07-30T16:21:08.986" v="668" actId="20577"/>
        <pc:sldMkLst>
          <pc:docMk/>
          <pc:sldMk cId="2676371446" sldId="264"/>
        </pc:sldMkLst>
        <pc:spChg chg="mod">
          <ac:chgData name="ULPG:Prince.Siddharth" userId="b6196249-ce8f-4ee6-87a3-3bc17ed60156" providerId="ADAL" clId="{41DC3AC8-45F6-4552-8A93-E236AD7C57FB}" dt="2025-07-30T16:21:08.986" v="668" actId="20577"/>
          <ac:spMkLst>
            <pc:docMk/>
            <pc:sldMk cId="2676371446" sldId="264"/>
            <ac:spMk id="2" creationId="{6A44A6D1-F75F-87D1-344C-9A110369AFD5}"/>
          </ac:spMkLst>
        </pc:spChg>
        <pc:spChg chg="add mod">
          <ac:chgData name="ULPG:Prince.Siddharth" userId="b6196249-ce8f-4ee6-87a3-3bc17ed60156" providerId="ADAL" clId="{41DC3AC8-45F6-4552-8A93-E236AD7C57FB}" dt="2025-07-30T16:03:07.674" v="375" actId="20577"/>
          <ac:spMkLst>
            <pc:docMk/>
            <pc:sldMk cId="2676371446" sldId="264"/>
            <ac:spMk id="6" creationId="{7E94E811-035A-3551-DC88-E56AD35D24B1}"/>
          </ac:spMkLst>
        </pc:spChg>
        <pc:graphicFrameChg chg="del mod">
          <ac:chgData name="ULPG:Prince.Siddharth" userId="b6196249-ce8f-4ee6-87a3-3bc17ed60156" providerId="ADAL" clId="{41DC3AC8-45F6-4552-8A93-E236AD7C57FB}" dt="2025-07-30T16:00:33.721" v="272" actId="478"/>
          <ac:graphicFrameMkLst>
            <pc:docMk/>
            <pc:sldMk cId="2676371446" sldId="264"/>
            <ac:graphicFrameMk id="5" creationId="{8D0BB220-B82B-2853-47DB-B0AF32DB43A7}"/>
          </ac:graphicFrameMkLst>
        </pc:graphicFrameChg>
      </pc:sldChg>
      <pc:sldChg chg="modSp add mod">
        <pc:chgData name="ULPG:Prince.Siddharth" userId="b6196249-ce8f-4ee6-87a3-3bc17ed60156" providerId="ADAL" clId="{41DC3AC8-45F6-4552-8A93-E236AD7C57FB}" dt="2025-07-30T16:11:46.729" v="414" actId="20577"/>
        <pc:sldMkLst>
          <pc:docMk/>
          <pc:sldMk cId="395083312" sldId="265"/>
        </pc:sldMkLst>
        <pc:spChg chg="mod">
          <ac:chgData name="ULPG:Prince.Siddharth" userId="b6196249-ce8f-4ee6-87a3-3bc17ed60156" providerId="ADAL" clId="{41DC3AC8-45F6-4552-8A93-E236AD7C57FB}" dt="2025-07-30T16:03:30.856" v="385" actId="20577"/>
          <ac:spMkLst>
            <pc:docMk/>
            <pc:sldMk cId="395083312" sldId="265"/>
            <ac:spMk id="2" creationId="{060C3F5B-ABE8-DB71-D061-CFB2FA0CFDE2}"/>
          </ac:spMkLst>
        </pc:spChg>
        <pc:spChg chg="mod">
          <ac:chgData name="ULPG:Prince.Siddharth" userId="b6196249-ce8f-4ee6-87a3-3bc17ed60156" providerId="ADAL" clId="{41DC3AC8-45F6-4552-8A93-E236AD7C57FB}" dt="2025-07-30T16:11:46.729" v="414" actId="20577"/>
          <ac:spMkLst>
            <pc:docMk/>
            <pc:sldMk cId="395083312" sldId="265"/>
            <ac:spMk id="6" creationId="{3ACF5399-74E1-987C-C0CF-8AA73F61CAEF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2:28:09.770" v="793"/>
        <pc:sldMkLst>
          <pc:docMk/>
          <pc:sldMk cId="1288022428" sldId="266"/>
        </pc:sldMkLst>
        <pc:spChg chg="mod">
          <ac:chgData name="ULPG:Prince.Siddharth" userId="b6196249-ce8f-4ee6-87a3-3bc17ed60156" providerId="ADAL" clId="{41DC3AC8-45F6-4552-8A93-E236AD7C57FB}" dt="2025-07-31T12:15:06.012" v="672" actId="20577"/>
          <ac:spMkLst>
            <pc:docMk/>
            <pc:sldMk cId="1288022428" sldId="266"/>
            <ac:spMk id="2" creationId="{6EA667A6-AE0C-CE91-61C8-4F41E7CDC017}"/>
          </ac:spMkLst>
        </pc:spChg>
        <pc:spChg chg="mod">
          <ac:chgData name="ULPG:Prince.Siddharth" userId="b6196249-ce8f-4ee6-87a3-3bc17ed60156" providerId="ADAL" clId="{41DC3AC8-45F6-4552-8A93-E236AD7C57FB}" dt="2025-07-30T16:14:41.019" v="460" actId="20577"/>
          <ac:spMkLst>
            <pc:docMk/>
            <pc:sldMk cId="1288022428" sldId="266"/>
            <ac:spMk id="6" creationId="{FFFCB1B8-59CA-2D44-1C99-AADCE10AA5D7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4:42:52.653" v="1209" actId="20577"/>
        <pc:sldMkLst>
          <pc:docMk/>
          <pc:sldMk cId="1662398011" sldId="267"/>
        </pc:sldMkLst>
        <pc:spChg chg="mod">
          <ac:chgData name="ULPG:Prince.Siddharth" userId="b6196249-ce8f-4ee6-87a3-3bc17ed60156" providerId="ADAL" clId="{41DC3AC8-45F6-4552-8A93-E236AD7C57FB}" dt="2025-07-31T14:42:52.653" v="1209" actId="20577"/>
          <ac:spMkLst>
            <pc:docMk/>
            <pc:sldMk cId="1662398011" sldId="267"/>
            <ac:spMk id="2" creationId="{D53B344B-BF79-F236-83F2-D69DB1F9B3FD}"/>
          </ac:spMkLst>
        </pc:spChg>
        <pc:spChg chg="mod">
          <ac:chgData name="ULPG:Prince.Siddharth" userId="b6196249-ce8f-4ee6-87a3-3bc17ed60156" providerId="ADAL" clId="{41DC3AC8-45F6-4552-8A93-E236AD7C57FB}" dt="2025-07-31T12:26:42.123" v="769" actId="20577"/>
          <ac:spMkLst>
            <pc:docMk/>
            <pc:sldMk cId="1662398011" sldId="267"/>
            <ac:spMk id="6" creationId="{11A578FC-E24F-D9CF-C597-01B509DC4D9A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2:36:52.159" v="966" actId="20577"/>
        <pc:sldMkLst>
          <pc:docMk/>
          <pc:sldMk cId="2714939099" sldId="268"/>
        </pc:sldMkLst>
        <pc:spChg chg="mod">
          <ac:chgData name="ULPG:Prince.Siddharth" userId="b6196249-ce8f-4ee6-87a3-3bc17ed60156" providerId="ADAL" clId="{41DC3AC8-45F6-4552-8A93-E236AD7C57FB}" dt="2025-07-31T12:28:36.876" v="802" actId="20577"/>
          <ac:spMkLst>
            <pc:docMk/>
            <pc:sldMk cId="2714939099" sldId="268"/>
            <ac:spMk id="2" creationId="{0046B3FF-CB2F-734C-A0E5-EF571E467694}"/>
          </ac:spMkLst>
        </pc:spChg>
        <pc:spChg chg="mod">
          <ac:chgData name="ULPG:Prince.Siddharth" userId="b6196249-ce8f-4ee6-87a3-3bc17ed60156" providerId="ADAL" clId="{41DC3AC8-45F6-4552-8A93-E236AD7C57FB}" dt="2025-07-31T12:36:52.159" v="966" actId="20577"/>
          <ac:spMkLst>
            <pc:docMk/>
            <pc:sldMk cId="2714939099" sldId="268"/>
            <ac:spMk id="6" creationId="{95D66CAE-C6F6-29D3-C5D6-079531EC6708}"/>
          </ac:spMkLst>
        </pc:spChg>
      </pc:sldChg>
      <pc:sldChg chg="modSp add del mod">
        <pc:chgData name="ULPG:Prince.Siddharth" userId="b6196249-ce8f-4ee6-87a3-3bc17ed60156" providerId="ADAL" clId="{41DC3AC8-45F6-4552-8A93-E236AD7C57FB}" dt="2025-07-31T12:28:19.328" v="794" actId="47"/>
        <pc:sldMkLst>
          <pc:docMk/>
          <pc:sldMk cId="3050002269" sldId="268"/>
        </pc:sldMkLst>
        <pc:spChg chg="mod">
          <ac:chgData name="ULPG:Prince.Siddharth" userId="b6196249-ce8f-4ee6-87a3-3bc17ed60156" providerId="ADAL" clId="{41DC3AC8-45F6-4552-8A93-E236AD7C57FB}" dt="2025-07-31T12:27:22.360" v="785" actId="20577"/>
          <ac:spMkLst>
            <pc:docMk/>
            <pc:sldMk cId="3050002269" sldId="268"/>
            <ac:spMk id="2" creationId="{25FD3EDE-0F0E-6A0B-C47D-1B32BDB9D7F3}"/>
          </ac:spMkLst>
        </pc:spChg>
      </pc:sldChg>
      <pc:sldChg chg="add del">
        <pc:chgData name="ULPG:Prince.Siddharth" userId="b6196249-ce8f-4ee6-87a3-3bc17ed60156" providerId="ADAL" clId="{41DC3AC8-45F6-4552-8A93-E236AD7C57FB}" dt="2025-07-31T12:28:02.121" v="791" actId="47"/>
        <pc:sldMkLst>
          <pc:docMk/>
          <pc:sldMk cId="1482428535" sldId="269"/>
        </pc:sldMkLst>
      </pc:sldChg>
      <pc:sldChg chg="modSp add mod ord">
        <pc:chgData name="ULPG:Prince.Siddharth" userId="b6196249-ce8f-4ee6-87a3-3bc17ed60156" providerId="ADAL" clId="{41DC3AC8-45F6-4552-8A93-E236AD7C57FB}" dt="2025-07-31T12:40:10.664" v="1017" actId="20577"/>
        <pc:sldMkLst>
          <pc:docMk/>
          <pc:sldMk cId="1986929943" sldId="269"/>
        </pc:sldMkLst>
        <pc:spChg chg="mod">
          <ac:chgData name="ULPG:Prince.Siddharth" userId="b6196249-ce8f-4ee6-87a3-3bc17ed60156" providerId="ADAL" clId="{41DC3AC8-45F6-4552-8A93-E236AD7C57FB}" dt="2025-07-31T12:39:13.091" v="976" actId="20577"/>
          <ac:spMkLst>
            <pc:docMk/>
            <pc:sldMk cId="1986929943" sldId="269"/>
            <ac:spMk id="2" creationId="{3E7248D0-D725-CDDB-5ED1-B2097B45FFA6}"/>
          </ac:spMkLst>
        </pc:spChg>
        <pc:spChg chg="mod">
          <ac:chgData name="ULPG:Prince.Siddharth" userId="b6196249-ce8f-4ee6-87a3-3bc17ed60156" providerId="ADAL" clId="{41DC3AC8-45F6-4552-8A93-E236AD7C57FB}" dt="2025-07-31T12:40:10.664" v="1017" actId="20577"/>
          <ac:spMkLst>
            <pc:docMk/>
            <pc:sldMk cId="1986929943" sldId="269"/>
            <ac:spMk id="6" creationId="{03E193F2-B75F-16C1-0D1A-87FC6F42E155}"/>
          </ac:spMkLst>
        </pc:spChg>
      </pc:sldChg>
      <pc:sldChg chg="addSp delSp modSp add mod delAnim modAnim">
        <pc:chgData name="ULPG:Prince.Siddharth" userId="b6196249-ce8f-4ee6-87a3-3bc17ed60156" providerId="ADAL" clId="{41DC3AC8-45F6-4552-8A93-E236AD7C57FB}" dt="2025-07-31T14:13:10.939" v="1143" actId="1076"/>
        <pc:sldMkLst>
          <pc:docMk/>
          <pc:sldMk cId="4046493854" sldId="270"/>
        </pc:sldMkLst>
        <pc:spChg chg="mod">
          <ac:chgData name="ULPG:Prince.Siddharth" userId="b6196249-ce8f-4ee6-87a3-3bc17ed60156" providerId="ADAL" clId="{41DC3AC8-45F6-4552-8A93-E236AD7C57FB}" dt="2025-07-31T12:44:54.927" v="1064" actId="2711"/>
          <ac:spMkLst>
            <pc:docMk/>
            <pc:sldMk cId="4046493854" sldId="270"/>
            <ac:spMk id="2" creationId="{24B3AFB3-86AF-F71F-729E-E01A6E309B71}"/>
          </ac:spMkLst>
        </pc:spChg>
        <pc:spChg chg="mod">
          <ac:chgData name="ULPG:Prince.Siddharth" userId="b6196249-ce8f-4ee6-87a3-3bc17ed60156" providerId="ADAL" clId="{41DC3AC8-45F6-4552-8A93-E236AD7C57FB}" dt="2025-07-31T13:18:28.619" v="1117" actId="20577"/>
          <ac:spMkLst>
            <pc:docMk/>
            <pc:sldMk cId="4046493854" sldId="270"/>
            <ac:spMk id="6" creationId="{BC394BA9-E5F3-36FF-F4B3-DA0BE2562B9D}"/>
          </ac:spMkLst>
        </pc:spChg>
        <pc:picChg chg="add del mod">
          <ac:chgData name="ULPG:Prince.Siddharth" userId="b6196249-ce8f-4ee6-87a3-3bc17ed60156" providerId="ADAL" clId="{41DC3AC8-45F6-4552-8A93-E236AD7C57FB}" dt="2025-07-31T13:23:49.462" v="1122" actId="478"/>
          <ac:picMkLst>
            <pc:docMk/>
            <pc:sldMk cId="4046493854" sldId="270"/>
            <ac:picMk id="5" creationId="{A20F8602-5C60-2B94-4500-30F30067899C}"/>
          </ac:picMkLst>
        </pc:picChg>
        <pc:picChg chg="add del mod">
          <ac:chgData name="ULPG:Prince.Siddharth" userId="b6196249-ce8f-4ee6-87a3-3bc17ed60156" providerId="ADAL" clId="{41DC3AC8-45F6-4552-8A93-E236AD7C57FB}" dt="2025-07-31T13:24:41.853" v="1129" actId="478"/>
          <ac:picMkLst>
            <pc:docMk/>
            <pc:sldMk cId="4046493854" sldId="270"/>
            <ac:picMk id="7" creationId="{4EEC1765-1A01-DDD9-7390-FA185FE3E974}"/>
          </ac:picMkLst>
        </pc:picChg>
        <pc:picChg chg="add del mod">
          <ac:chgData name="ULPG:Prince.Siddharth" userId="b6196249-ce8f-4ee6-87a3-3bc17ed60156" providerId="ADAL" clId="{41DC3AC8-45F6-4552-8A93-E236AD7C57FB}" dt="2025-07-31T14:12:38.150" v="1136" actId="478"/>
          <ac:picMkLst>
            <pc:docMk/>
            <pc:sldMk cId="4046493854" sldId="270"/>
            <ac:picMk id="8" creationId="{93B591E4-56DC-1C69-71F6-F901B6DB2620}"/>
          </ac:picMkLst>
        </pc:picChg>
        <pc:picChg chg="add mod">
          <ac:chgData name="ULPG:Prince.Siddharth" userId="b6196249-ce8f-4ee6-87a3-3bc17ed60156" providerId="ADAL" clId="{41DC3AC8-45F6-4552-8A93-E236AD7C57FB}" dt="2025-07-31T14:13:10.939" v="1143" actId="1076"/>
          <ac:picMkLst>
            <pc:docMk/>
            <pc:sldMk cId="4046493854" sldId="270"/>
            <ac:picMk id="10" creationId="{5A51E23E-C556-90AC-A99E-B1C4BFEC4877}"/>
          </ac:picMkLst>
        </pc:picChg>
      </pc:sldChg>
      <pc:sldChg chg="addSp delSp modSp add mod ord">
        <pc:chgData name="ULPG:Prince.Siddharth" userId="b6196249-ce8f-4ee6-87a3-3bc17ed60156" providerId="ADAL" clId="{41DC3AC8-45F6-4552-8A93-E236AD7C57FB}" dt="2025-07-31T14:57:21.108" v="1222" actId="1076"/>
        <pc:sldMkLst>
          <pc:docMk/>
          <pc:sldMk cId="3283912769" sldId="271"/>
        </pc:sldMkLst>
        <pc:spChg chg="mod">
          <ac:chgData name="ULPG:Prince.Siddharth" userId="b6196249-ce8f-4ee6-87a3-3bc17ed60156" providerId="ADAL" clId="{41DC3AC8-45F6-4552-8A93-E236AD7C57FB}" dt="2025-07-31T14:43:30.072" v="1216" actId="20577"/>
          <ac:spMkLst>
            <pc:docMk/>
            <pc:sldMk cId="3283912769" sldId="271"/>
            <ac:spMk id="2" creationId="{F64D98D4-8BA8-53E6-8486-04BC42D6F693}"/>
          </ac:spMkLst>
        </pc:spChg>
        <pc:spChg chg="add del mod">
          <ac:chgData name="ULPG:Prince.Siddharth" userId="b6196249-ce8f-4ee6-87a3-3bc17ed60156" providerId="ADAL" clId="{41DC3AC8-45F6-4552-8A93-E236AD7C57FB}" dt="2025-07-31T14:57:12.098" v="1220" actId="478"/>
          <ac:spMkLst>
            <pc:docMk/>
            <pc:sldMk cId="3283912769" sldId="271"/>
            <ac:spMk id="5" creationId="{B83779AE-BCE9-C4B9-9E1D-1A3AE3488DF1}"/>
          </ac:spMkLst>
        </pc:spChg>
        <pc:spChg chg="del mod">
          <ac:chgData name="ULPG:Prince.Siddharth" userId="b6196249-ce8f-4ee6-87a3-3bc17ed60156" providerId="ADAL" clId="{41DC3AC8-45F6-4552-8A93-E236AD7C57FB}" dt="2025-07-31T14:57:05.781" v="1219" actId="478"/>
          <ac:spMkLst>
            <pc:docMk/>
            <pc:sldMk cId="3283912769" sldId="271"/>
            <ac:spMk id="6" creationId="{A2C5EE27-9F8E-147B-5DE3-92D1388A0FF4}"/>
          </ac:spMkLst>
        </pc:spChg>
        <pc:picChg chg="add mod">
          <ac:chgData name="ULPG:Prince.Siddharth" userId="b6196249-ce8f-4ee6-87a3-3bc17ed60156" providerId="ADAL" clId="{41DC3AC8-45F6-4552-8A93-E236AD7C57FB}" dt="2025-07-31T14:57:21.108" v="1222" actId="1076"/>
          <ac:picMkLst>
            <pc:docMk/>
            <pc:sldMk cId="3283912769" sldId="271"/>
            <ac:picMk id="1026" creationId="{E14E99C6-4E04-0CB6-5BE6-6D3F455FADAF}"/>
          </ac:picMkLst>
        </pc:picChg>
      </pc:sldChg>
      <pc:sldChg chg="addSp delSp modSp add mod ord">
        <pc:chgData name="ULPG:Prince.Siddharth" userId="b6196249-ce8f-4ee6-87a3-3bc17ed60156" providerId="ADAL" clId="{41DC3AC8-45F6-4552-8A93-E236AD7C57FB}" dt="2025-07-31T15:03:10.247" v="1267" actId="1076"/>
        <pc:sldMkLst>
          <pc:docMk/>
          <pc:sldMk cId="2599058064" sldId="272"/>
        </pc:sldMkLst>
        <pc:spChg chg="mod">
          <ac:chgData name="ULPG:Prince.Siddharth" userId="b6196249-ce8f-4ee6-87a3-3bc17ed60156" providerId="ADAL" clId="{41DC3AC8-45F6-4552-8A93-E236AD7C57FB}" dt="2025-07-31T14:58:13.677" v="1231" actId="20577"/>
          <ac:spMkLst>
            <pc:docMk/>
            <pc:sldMk cId="2599058064" sldId="272"/>
            <ac:spMk id="2" creationId="{EFED49C4-F60D-C1FE-57E3-16915C952D5C}"/>
          </ac:spMkLst>
        </pc:spChg>
        <pc:spChg chg="mod">
          <ac:chgData name="ULPG:Prince.Siddharth" userId="b6196249-ce8f-4ee6-87a3-3bc17ed60156" providerId="ADAL" clId="{41DC3AC8-45F6-4552-8A93-E236AD7C57FB}" dt="2025-07-31T15:02:57.428" v="1265" actId="20577"/>
          <ac:spMkLst>
            <pc:docMk/>
            <pc:sldMk cId="2599058064" sldId="272"/>
            <ac:spMk id="6" creationId="{4D6CAAA2-0520-437E-A9B2-BA1ECB2B239E}"/>
          </ac:spMkLst>
        </pc:spChg>
        <pc:picChg chg="add del mod">
          <ac:chgData name="ULPG:Prince.Siddharth" userId="b6196249-ce8f-4ee6-87a3-3bc17ed60156" providerId="ADAL" clId="{41DC3AC8-45F6-4552-8A93-E236AD7C57FB}" dt="2025-07-31T15:02:32.703" v="1248" actId="478"/>
          <ac:picMkLst>
            <pc:docMk/>
            <pc:sldMk cId="2599058064" sldId="272"/>
            <ac:picMk id="5" creationId="{DC8C40AC-74E8-8104-B95B-9BDDC48230BE}"/>
          </ac:picMkLst>
        </pc:picChg>
        <pc:picChg chg="add mod">
          <ac:chgData name="ULPG:Prince.Siddharth" userId="b6196249-ce8f-4ee6-87a3-3bc17ed60156" providerId="ADAL" clId="{41DC3AC8-45F6-4552-8A93-E236AD7C57FB}" dt="2025-07-31T15:03:10.247" v="1267" actId="1076"/>
          <ac:picMkLst>
            <pc:docMk/>
            <pc:sldMk cId="2599058064" sldId="272"/>
            <ac:picMk id="8" creationId="{7954BCD9-DAED-F730-04BC-3DA90A703AA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Python - Conditionals</a:t>
            </a:r>
            <a:endParaRPr lang="en-US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6"/>
    </mc:Choice>
    <mc:Fallback xmlns="">
      <p:transition spd="slow" advTm="2345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 dirty="0"/>
              <a:t>Conditionals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Control</a:t>
            </a:r>
            <a:r>
              <a:rPr lang="en-US" dirty="0"/>
              <a:t> </a:t>
            </a:r>
            <a:r>
              <a:rPr lang="en-US" b="1" dirty="0"/>
              <a:t>flow statements</a:t>
            </a:r>
            <a:endParaRPr lang="en-GB" b="1" dirty="0"/>
          </a:p>
        </p:txBody>
      </p:sp>
      <p:pic>
        <p:nvPicPr>
          <p:cNvPr id="8" name="Picture Placeholder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FD14B54B-781B-6F25-4F36-B15FA1D7D487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 b="17647"/>
          <a:stretch>
            <a:fillRect/>
          </a:stretch>
        </p:blipFill>
        <p:spPr>
          <a:xfrm>
            <a:off x="3017520" y="3657600"/>
            <a:ext cx="6583680" cy="2377440"/>
          </a:xfr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CBCD-A293-0699-C222-F233F230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conditionals?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01FD-5AD2-E2FB-0F49-51FA8518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Conditional statements let your program make choices.</a:t>
            </a:r>
          </a:p>
          <a:p>
            <a:r>
              <a:rPr lang="en-US" sz="2400" dirty="0"/>
              <a:t>Control the ‘flow’ of your code.</a:t>
            </a:r>
            <a:endParaRPr lang="en-GB" sz="2400" dirty="0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45B289C-478B-1AB6-41C3-EEFAB388A0B6}"/>
              </a:ext>
            </a:extLst>
          </p:cNvPr>
          <p:cNvSpPr/>
          <p:nvPr/>
        </p:nvSpPr>
        <p:spPr>
          <a:xfrm>
            <a:off x="4935793" y="2673145"/>
            <a:ext cx="2320414" cy="1511710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Condition</a:t>
            </a:r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ADD43-7A25-ABA2-824F-8BE0A5DB49BF}"/>
              </a:ext>
            </a:extLst>
          </p:cNvPr>
          <p:cNvSpPr/>
          <p:nvPr/>
        </p:nvSpPr>
        <p:spPr>
          <a:xfrm>
            <a:off x="2871019" y="4850354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B9847-5C49-A019-61E6-E65618B6DE9F}"/>
              </a:ext>
            </a:extLst>
          </p:cNvPr>
          <p:cNvSpPr/>
          <p:nvPr/>
        </p:nvSpPr>
        <p:spPr>
          <a:xfrm>
            <a:off x="7354531" y="4850353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</a:t>
            </a:r>
            <a:r>
              <a:rPr lang="en-US" u="sng" dirty="0"/>
              <a:t>else</a:t>
            </a:r>
            <a:endParaRPr lang="en-GB" u="sng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478A6DC-1EB7-736A-123F-B0A93407F0D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642374" y="3396727"/>
            <a:ext cx="665499" cy="224175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631C9A-5013-5A96-D895-BBD1EA723A11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884129" y="3396725"/>
            <a:ext cx="665498" cy="22417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84D711-97D7-33BD-3DFF-2E6A673D7104}"/>
              </a:ext>
            </a:extLst>
          </p:cNvPr>
          <p:cNvSpPr txBox="1"/>
          <p:nvPr/>
        </p:nvSpPr>
        <p:spPr>
          <a:xfrm>
            <a:off x="4449097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D33A3-9D9F-CF0F-AD40-5C38C1C3D842}"/>
              </a:ext>
            </a:extLst>
          </p:cNvPr>
          <p:cNvSpPr txBox="1"/>
          <p:nvPr/>
        </p:nvSpPr>
        <p:spPr>
          <a:xfrm>
            <a:off x="6730181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4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0680-98B6-E855-5193-E35DFA3C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A6D1-F75F-87D1-344C-9A110369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if-else</a:t>
            </a:r>
            <a:r>
              <a:rPr lang="en-US" dirty="0"/>
              <a:t> statement in Python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4E811-035A-3551-DC88-E56AD35D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binary decisions i.e., either </a:t>
            </a:r>
            <a:r>
              <a:rPr lang="en-US" sz="2400" i="1" dirty="0"/>
              <a:t>this </a:t>
            </a:r>
            <a:r>
              <a:rPr lang="en-US" sz="2400" dirty="0"/>
              <a:t>or</a:t>
            </a:r>
            <a:r>
              <a:rPr lang="en-US" sz="2400" i="1" dirty="0"/>
              <a:t> that</a:t>
            </a:r>
          </a:p>
          <a:p>
            <a:pPr marL="0" indent="0">
              <a:buNone/>
            </a:pPr>
            <a:endParaRPr lang="en-GB" sz="2400" i="1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7B856E1-F886-112F-07D1-1DDF4C58DA4B}"/>
              </a:ext>
            </a:extLst>
          </p:cNvPr>
          <p:cNvSpPr/>
          <p:nvPr/>
        </p:nvSpPr>
        <p:spPr>
          <a:xfrm>
            <a:off x="4935793" y="2673145"/>
            <a:ext cx="2320414" cy="1511710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Condition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36C79-14DE-E045-A9E7-24F809645EB2}"/>
              </a:ext>
            </a:extLst>
          </p:cNvPr>
          <p:cNvSpPr/>
          <p:nvPr/>
        </p:nvSpPr>
        <p:spPr>
          <a:xfrm>
            <a:off x="2871019" y="4850354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17EBB-38C8-2539-C760-14C327B184E1}"/>
              </a:ext>
            </a:extLst>
          </p:cNvPr>
          <p:cNvSpPr/>
          <p:nvPr/>
        </p:nvSpPr>
        <p:spPr>
          <a:xfrm>
            <a:off x="7354531" y="4850353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</a:t>
            </a:r>
            <a:r>
              <a:rPr lang="en-US" u="sng" dirty="0"/>
              <a:t>else</a:t>
            </a:r>
            <a:endParaRPr lang="en-GB" u="sng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52D0453-D574-98FE-FD10-F90966C1DD1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>
            <a:off x="4642374" y="3396727"/>
            <a:ext cx="665499" cy="224175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1057B4E-35EC-791B-5569-2DA55FB70EC2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6884129" y="3396725"/>
            <a:ext cx="665498" cy="22417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5E0604-7174-C3EE-E42A-30B5EDE3B9F2}"/>
              </a:ext>
            </a:extLst>
          </p:cNvPr>
          <p:cNvSpPr txBox="1"/>
          <p:nvPr/>
        </p:nvSpPr>
        <p:spPr>
          <a:xfrm>
            <a:off x="4449097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59F03-6B4C-53A7-270D-3397E3CFFCF3}"/>
              </a:ext>
            </a:extLst>
          </p:cNvPr>
          <p:cNvSpPr txBox="1"/>
          <p:nvPr/>
        </p:nvSpPr>
        <p:spPr>
          <a:xfrm>
            <a:off x="6730181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7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A77ED-70F7-5E0A-837E-EA83074B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3F5B-ABE8-DB71-D061-CFB2FA0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if-else</a:t>
            </a:r>
            <a:r>
              <a:rPr lang="en-US" dirty="0"/>
              <a:t> statement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F5399-74E1-987C-C0CF-8AA73F61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&lt;CONDITION&gt;:</a:t>
            </a:r>
          </a:p>
          <a:p>
            <a:pPr marL="0" indent="0">
              <a:buNone/>
            </a:pPr>
            <a:r>
              <a:rPr lang="en-US" sz="2400" dirty="0"/>
              <a:t>		# This code runs if condition is True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# This code runs if condition is False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Note:</a:t>
            </a:r>
            <a:r>
              <a:rPr lang="en-US" sz="2400" b="1" dirty="0"/>
              <a:t> </a:t>
            </a:r>
            <a:r>
              <a:rPr lang="en-US" sz="2400" dirty="0"/>
              <a:t>Indentation is crucial!!!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9508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3BBBB-1744-B666-A665-1E7F1723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7715-8D9F-DC0A-209F-6C3FA6CD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if-else</a:t>
            </a:r>
            <a:r>
              <a:rPr lang="en-US" dirty="0"/>
              <a:t> statement in Python: Example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04096-1449-9955-23A3-4DD75943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score &gt;= 90.0:</a:t>
            </a:r>
          </a:p>
          <a:p>
            <a:pPr marL="0" indent="0">
              <a:buNone/>
            </a:pPr>
            <a:r>
              <a:rPr lang="en-US" sz="2400" dirty="0"/>
              <a:t>		print(‘Student has scored A1!’)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print(‘Student has scored a grade below A1.’)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1720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73A2-BB3B-600E-1F4A-F3B2B8FB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3FBF-5BDC-E28B-E699-25B954D2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elif</a:t>
            </a:r>
            <a:r>
              <a:rPr lang="en-US" dirty="0"/>
              <a:t> statement in Python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D9B1F-31CD-972B-05ED-CDCCAB0D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Short for “else if”.</a:t>
            </a:r>
          </a:p>
          <a:p>
            <a:r>
              <a:rPr lang="en-US" sz="2400" dirty="0"/>
              <a:t>Use to check for multiple conditions in sequence.</a:t>
            </a:r>
          </a:p>
          <a:p>
            <a:pPr marL="0" indent="0">
              <a:buNone/>
            </a:pPr>
            <a:endParaRPr lang="en-GB" sz="2400" i="1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A7B5E03E-02F1-F672-DA5F-A3FD15A64BAC}"/>
              </a:ext>
            </a:extLst>
          </p:cNvPr>
          <p:cNvSpPr/>
          <p:nvPr/>
        </p:nvSpPr>
        <p:spPr>
          <a:xfrm>
            <a:off x="3752844" y="2726161"/>
            <a:ext cx="1961396" cy="831588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Condition 1</a:t>
            </a:r>
            <a:endParaRPr lang="en-GB" sz="1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DE9BE-A0FF-04D8-BDF6-8CC2F221750A}"/>
              </a:ext>
            </a:extLst>
          </p:cNvPr>
          <p:cNvSpPr/>
          <p:nvPr/>
        </p:nvSpPr>
        <p:spPr>
          <a:xfrm>
            <a:off x="2604495" y="3950135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AF8C232-762E-341D-0979-A78CB86EE35E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844257" y="3060850"/>
            <a:ext cx="392386" cy="138618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019C86F-68D1-6C67-1BE3-9F79D168D00F}"/>
              </a:ext>
            </a:extLst>
          </p:cNvPr>
          <p:cNvCxnSpPr>
            <a:cxnSpLocks/>
            <a:stCxn id="3" idx="2"/>
            <a:endCxn id="24" idx="0"/>
          </p:cNvCxnSpPr>
          <p:nvPr/>
        </p:nvCxnSpPr>
        <p:spPr>
          <a:xfrm rot="16200000" flipH="1">
            <a:off x="5421401" y="2869890"/>
            <a:ext cx="392386" cy="1768104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270CF4-DE40-977B-7D1D-0640AD550202}"/>
              </a:ext>
            </a:extLst>
          </p:cNvPr>
          <p:cNvSpPr txBox="1"/>
          <p:nvPr/>
        </p:nvSpPr>
        <p:spPr>
          <a:xfrm>
            <a:off x="3551928" y="3373083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D242B-1967-B577-064A-EA23E49EFD34}"/>
              </a:ext>
            </a:extLst>
          </p:cNvPr>
          <p:cNvSpPr txBox="1"/>
          <p:nvPr/>
        </p:nvSpPr>
        <p:spPr>
          <a:xfrm>
            <a:off x="5153157" y="3373083"/>
            <a:ext cx="7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B3090D9-C93E-DF11-1CE2-18413674DC83}"/>
              </a:ext>
            </a:extLst>
          </p:cNvPr>
          <p:cNvSpPr/>
          <p:nvPr/>
        </p:nvSpPr>
        <p:spPr>
          <a:xfrm>
            <a:off x="5520948" y="3950135"/>
            <a:ext cx="1961396" cy="831588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Condition 2</a:t>
            </a:r>
            <a:endParaRPr lang="en-GB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D17391-47FF-922B-4ADF-381D74B5EC54}"/>
              </a:ext>
            </a:extLst>
          </p:cNvPr>
          <p:cNvSpPr/>
          <p:nvPr/>
        </p:nvSpPr>
        <p:spPr>
          <a:xfrm>
            <a:off x="4313927" y="5104889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0E2D571-7470-776A-F9C8-32DE8F361F43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 rot="5400000">
            <a:off x="5617635" y="4220878"/>
            <a:ext cx="323166" cy="14448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6BADC0-5EBE-7FDE-AACE-66A532FD8532}"/>
              </a:ext>
            </a:extLst>
          </p:cNvPr>
          <p:cNvSpPr txBox="1"/>
          <p:nvPr/>
        </p:nvSpPr>
        <p:spPr>
          <a:xfrm>
            <a:off x="5334001" y="4574003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5A48-891F-05C4-2B6D-0E7089312644}"/>
              </a:ext>
            </a:extLst>
          </p:cNvPr>
          <p:cNvSpPr/>
          <p:nvPr/>
        </p:nvSpPr>
        <p:spPr>
          <a:xfrm>
            <a:off x="7242359" y="5104888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else</a:t>
            </a:r>
            <a:endParaRPr lang="en-GB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0E1AD2-2DC1-FABE-E738-A5D101EED427}"/>
              </a:ext>
            </a:extLst>
          </p:cNvPr>
          <p:cNvCxnSpPr>
            <a:stCxn id="24" idx="2"/>
            <a:endCxn id="31" idx="0"/>
          </p:cNvCxnSpPr>
          <p:nvPr/>
        </p:nvCxnSpPr>
        <p:spPr>
          <a:xfrm rot="16200000" flipH="1">
            <a:off x="7081851" y="4201517"/>
            <a:ext cx="323165" cy="1483575"/>
          </a:xfrm>
          <a:prstGeom prst="bentConnector3">
            <a:avLst/>
          </a:prstGeom>
          <a:ln w="19050" cap="flat" cmpd="sng" algn="ctr">
            <a:solidFill>
              <a:srgbClr val="89C94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B70D95-41A7-F24E-FE89-1B0F9C129FBF}"/>
              </a:ext>
            </a:extLst>
          </p:cNvPr>
          <p:cNvSpPr txBox="1"/>
          <p:nvPr/>
        </p:nvSpPr>
        <p:spPr>
          <a:xfrm>
            <a:off x="6875643" y="4587786"/>
            <a:ext cx="7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3F5FF-A6CB-E5CE-42C0-3B041DDC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446E-1E6E-3B20-A4F4-8531BDB1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elif</a:t>
            </a:r>
            <a:r>
              <a:rPr lang="en-US" dirty="0"/>
              <a:t> statement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3B6DB-2B37-356B-4ED5-C4862B567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1288424" cy="4231672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&lt;CONDITION_1&gt;:</a:t>
            </a:r>
          </a:p>
          <a:p>
            <a:pPr marL="0" indent="0">
              <a:buNone/>
            </a:pPr>
            <a:r>
              <a:rPr lang="en-US" sz="2400" dirty="0"/>
              <a:t>		# This code runs if condition 1 is 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&lt;CONDITION_2&gt;:</a:t>
            </a:r>
          </a:p>
          <a:p>
            <a:pPr marL="0" indent="0">
              <a:buNone/>
            </a:pPr>
            <a:r>
              <a:rPr lang="en-US" sz="2400" dirty="0"/>
              <a:t>		# This code runs if condition 1 is False but condition 2 is 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&lt;</a:t>
            </a:r>
            <a:r>
              <a:rPr lang="en-US" sz="2400" dirty="0" err="1"/>
              <a:t>CONDITION_n</a:t>
            </a:r>
            <a:r>
              <a:rPr lang="en-US" sz="2400" dirty="0"/>
              <a:t>&gt;:</a:t>
            </a:r>
          </a:p>
          <a:p>
            <a:pPr marL="0" indent="0">
              <a:buNone/>
            </a:pPr>
            <a:r>
              <a:rPr lang="en-US" sz="2400" dirty="0"/>
              <a:t>		# This code runs if conditions 1 to n-1 is False but condition n is True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# This code runs if all above conditions are false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36914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 dirty="0">
                <a:solidFill>
                  <a:srgbClr val="00A956"/>
                </a:solidFill>
              </a:rPr>
              <a:t>CS1-046,</a:t>
            </a:r>
          </a:p>
          <a:p>
            <a:r>
              <a:rPr lang="en-IE" dirty="0">
                <a:solidFill>
                  <a:srgbClr val="00A956"/>
                </a:solidFill>
              </a:rPr>
              <a:t>CSIS Building,</a:t>
            </a:r>
          </a:p>
          <a:p>
            <a:r>
              <a:rPr lang="en-IE" dirty="0">
                <a:solidFill>
                  <a:srgbClr val="00A956"/>
                </a:solidFill>
              </a:rPr>
              <a:t>University of Limerick,</a:t>
            </a:r>
          </a:p>
          <a:p>
            <a:endParaRPr lang="en-IE" dirty="0">
              <a:solidFill>
                <a:srgbClr val="00A956"/>
              </a:solidFill>
            </a:endParaRPr>
          </a:p>
          <a:p>
            <a:r>
              <a:rPr lang="en-IE" dirty="0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772dc9df-d182-4463-b1d4-6e316e0f426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C3A909-D815-41B4-AE71-A3B1656A2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dc9df-d182-4463-b1d4-6e316e0f4263"/>
    <ds:schemaRef ds:uri="22fcc637-067c-4a26-983e-dfd5d50d37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5353</TotalTime>
  <Words>301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</vt:lpstr>
      <vt:lpstr>Helvetica</vt:lpstr>
      <vt:lpstr>1_Office Theme</vt:lpstr>
      <vt:lpstr>Python - Conditionals</vt:lpstr>
      <vt:lpstr>Conditionals</vt:lpstr>
      <vt:lpstr>What are conditionals?</vt:lpstr>
      <vt:lpstr>The if-else statement in Python</vt:lpstr>
      <vt:lpstr>The if-else statement in Python: Syntax</vt:lpstr>
      <vt:lpstr>The if-else statement in Python: Example</vt:lpstr>
      <vt:lpstr>The elif statement in Python</vt:lpstr>
      <vt:lpstr>The elif statement in Python: Syntax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lastModifiedBy>ULPG:Prince.Siddharth</cp:lastModifiedBy>
  <cp:revision>4</cp:revision>
  <dcterms:created xsi:type="dcterms:W3CDTF">2025-07-30T15:02:37Z</dcterms:created>
  <dcterms:modified xsi:type="dcterms:W3CDTF">2025-09-29T20:20:17Z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